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1" r:id="rId1"/>
  </p:sldMasterIdLst>
  <p:notesMasterIdLst>
    <p:notesMasterId r:id="rId7"/>
  </p:notesMasterIdLst>
  <p:handoutMasterIdLst>
    <p:handoutMasterId r:id="rId8"/>
  </p:handoutMasterIdLst>
  <p:sldIdLst>
    <p:sldId id="256" r:id="rId2"/>
    <p:sldId id="257" r:id="rId3"/>
    <p:sldId id="258" r:id="rId4"/>
    <p:sldId id="259" r:id="rId5"/>
    <p:sldId id="260" r:id="rId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p:normalViewPr>
  <p:slideViewPr>
    <p:cSldViewPr snapToGrid="0">
      <p:cViewPr varScale="1">
        <p:scale>
          <a:sx n="76" d="100"/>
          <a:sy n="76" d="100"/>
        </p:scale>
        <p:origin x="1085" y="4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5" d="100"/>
          <a:sy n="55" d="100"/>
        </p:scale>
        <p:origin x="2746"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r>
              <a:rPr lang="en-CA" dirty="0" smtClean="0"/>
              <a:t>Evergreen Park Art History #2</a:t>
            </a:r>
            <a:endParaRPr lang="en-CA"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0B21B88D-FD40-4878-AA2E-572DC1ED8454}" type="datetimeFigureOut">
              <a:rPr lang="en-CA" smtClean="0"/>
              <a:t>2019-01-07</a:t>
            </a:fld>
            <a:r>
              <a:rPr lang="en-CA" dirty="0" smtClean="0"/>
              <a:t> to 2018-11-30</a:t>
            </a:r>
            <a:endParaRPr lang="en-CA"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9CB4EC51-87C2-43E5-B2B2-2FE6BA104B5D}" type="slidenum">
              <a:rPr lang="en-CA" smtClean="0"/>
              <a:t>‹#›</a:t>
            </a:fld>
            <a:endParaRPr lang="en-CA"/>
          </a:p>
        </p:txBody>
      </p:sp>
    </p:spTree>
    <p:extLst>
      <p:ext uri="{BB962C8B-B14F-4D97-AF65-F5344CB8AC3E}">
        <p14:creationId xmlns:p14="http://schemas.microsoft.com/office/powerpoint/2010/main" val="16391370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5691A1B-6087-401B-9B8F-BC3FC564BA7D}" type="datetimeFigureOut">
              <a:rPr lang="en-CA" smtClean="0"/>
              <a:t>2019-01-07</a:t>
            </a:fld>
            <a:endParaRPr lang="en-CA"/>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0BD262E-226A-4BBD-9769-170D477428E1}" type="slidenum">
              <a:rPr lang="en-CA" smtClean="0"/>
              <a:t>‹#›</a:t>
            </a:fld>
            <a:endParaRPr lang="en-CA"/>
          </a:p>
        </p:txBody>
      </p:sp>
    </p:spTree>
    <p:extLst>
      <p:ext uri="{BB962C8B-B14F-4D97-AF65-F5344CB8AC3E}">
        <p14:creationId xmlns:p14="http://schemas.microsoft.com/office/powerpoint/2010/main" val="1508531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30BD262E-226A-4BBD-9769-170D477428E1}" type="slidenum">
              <a:rPr lang="en-CA" smtClean="0"/>
              <a:t>1</a:t>
            </a:fld>
            <a:endParaRPr lang="en-CA"/>
          </a:p>
        </p:txBody>
      </p:sp>
    </p:spTree>
    <p:extLst>
      <p:ext uri="{BB962C8B-B14F-4D97-AF65-F5344CB8AC3E}">
        <p14:creationId xmlns:p14="http://schemas.microsoft.com/office/powerpoint/2010/main" val="399637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CA" dirty="0" smtClean="0"/>
              <a:t>Jackson</a:t>
            </a:r>
            <a:r>
              <a:rPr lang="en-CA" baseline="0" dirty="0" smtClean="0"/>
              <a:t> could have stayed home or found a way not to go overseas. He felt it was his patriotic duty to go, so he VOLUNTEERED and went over as a regular soldier. While recovering, he met Lord Beaverbrook and was soon appointed as an artist to document the war. He had to paint a portrait, but most of his work was LANDSCAPES.</a:t>
            </a:r>
            <a:endParaRPr lang="en-CA" dirty="0"/>
          </a:p>
        </p:txBody>
      </p:sp>
      <p:sp>
        <p:nvSpPr>
          <p:cNvPr id="4" name="Slide Number Placeholder 3"/>
          <p:cNvSpPr>
            <a:spLocks noGrp="1"/>
          </p:cNvSpPr>
          <p:nvPr>
            <p:ph type="sldNum" sz="quarter" idx="10"/>
          </p:nvPr>
        </p:nvSpPr>
        <p:spPr/>
        <p:txBody>
          <a:bodyPr/>
          <a:lstStyle/>
          <a:p>
            <a:fld id="{30BD262E-226A-4BBD-9769-170D477428E1}" type="slidenum">
              <a:rPr lang="en-CA" smtClean="0"/>
              <a:t>2</a:t>
            </a:fld>
            <a:endParaRPr lang="en-CA"/>
          </a:p>
        </p:txBody>
      </p:sp>
    </p:spTree>
    <p:extLst>
      <p:ext uri="{BB962C8B-B14F-4D97-AF65-F5344CB8AC3E}">
        <p14:creationId xmlns:p14="http://schemas.microsoft.com/office/powerpoint/2010/main" val="2630738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dirty="0" smtClean="0"/>
              <a:t>Artists were used to document battles because cameras were</a:t>
            </a:r>
            <a:r>
              <a:rPr lang="en-US" baseline="0" dirty="0" smtClean="0"/>
              <a:t> still not easy to carry around, especially in battle. They were big and very heavy. Instead of film, they used GLASS negatives. Jackson painted VIMY RIDGE after the battle and close to Passchendaele WHILE the fighting was going on!! </a:t>
            </a:r>
            <a:r>
              <a:rPr lang="en-US" dirty="0" smtClean="0"/>
              <a:t>From 1917 to 1919, he  worked for the Canadian War Memorials as an artist. He was discharged in 1919.</a:t>
            </a:r>
            <a:endParaRPr lang="en-CA" dirty="0"/>
          </a:p>
        </p:txBody>
      </p:sp>
      <p:sp>
        <p:nvSpPr>
          <p:cNvPr id="4" name="Slide Number Placeholder 3"/>
          <p:cNvSpPr>
            <a:spLocks noGrp="1"/>
          </p:cNvSpPr>
          <p:nvPr>
            <p:ph type="sldNum" sz="quarter" idx="10"/>
          </p:nvPr>
        </p:nvSpPr>
        <p:spPr/>
        <p:txBody>
          <a:bodyPr/>
          <a:lstStyle/>
          <a:p>
            <a:fld id="{30BD262E-226A-4BBD-9769-170D477428E1}" type="slidenum">
              <a:rPr lang="en-CA" smtClean="0"/>
              <a:t>3</a:t>
            </a:fld>
            <a:endParaRPr lang="en-CA"/>
          </a:p>
        </p:txBody>
      </p:sp>
    </p:spTree>
    <p:extLst>
      <p:ext uri="{BB962C8B-B14F-4D97-AF65-F5344CB8AC3E}">
        <p14:creationId xmlns:p14="http://schemas.microsoft.com/office/powerpoint/2010/main" val="1489033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CA" dirty="0" smtClean="0"/>
              <a:t>A.Y.</a:t>
            </a:r>
            <a:r>
              <a:rPr lang="en-CA" baseline="0" dirty="0" smtClean="0"/>
              <a:t> Jackson painted more canvases for the War Office than any other artist.</a:t>
            </a:r>
          </a:p>
          <a:p>
            <a:r>
              <a:rPr lang="en-CA" dirty="0" smtClean="0"/>
              <a:t>To</a:t>
            </a:r>
            <a:r>
              <a:rPr lang="en-CA" baseline="0" dirty="0" smtClean="0"/>
              <a:t> the left is on of Jackson’s paintings showing troop movements back and forth to the front behind tall camouflage barriers. In an era before drones and many planes, screens kept the enemy from being able to count soldiers and movement. To the right is “Houses of Ypres” where Jackson turns the bombed and burnt out buildings into frames and shapes that are beautiful despite the horrors of war.</a:t>
            </a:r>
            <a:endParaRPr lang="en-CA" dirty="0"/>
          </a:p>
        </p:txBody>
      </p:sp>
      <p:sp>
        <p:nvSpPr>
          <p:cNvPr id="4" name="Slide Number Placeholder 3"/>
          <p:cNvSpPr>
            <a:spLocks noGrp="1"/>
          </p:cNvSpPr>
          <p:nvPr>
            <p:ph type="sldNum" sz="quarter" idx="10"/>
          </p:nvPr>
        </p:nvSpPr>
        <p:spPr/>
        <p:txBody>
          <a:bodyPr/>
          <a:lstStyle/>
          <a:p>
            <a:fld id="{30BD262E-226A-4BBD-9769-170D477428E1}" type="slidenum">
              <a:rPr lang="en-CA" smtClean="0"/>
              <a:t>4</a:t>
            </a:fld>
            <a:endParaRPr lang="en-CA"/>
          </a:p>
        </p:txBody>
      </p:sp>
    </p:spTree>
    <p:extLst>
      <p:ext uri="{BB962C8B-B14F-4D97-AF65-F5344CB8AC3E}">
        <p14:creationId xmlns:p14="http://schemas.microsoft.com/office/powerpoint/2010/main" val="38307535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CA" dirty="0" smtClean="0"/>
              <a:t>Jackson did</a:t>
            </a:r>
            <a:r>
              <a:rPr lang="en-CA" baseline="0" dirty="0" smtClean="0"/>
              <a:t> not go overseas for WW II but did remain very involved in the War Art Program. Remembering his time as a soldier, he created a book to teach soldiers to deal with stress by painting in their down time. The hardest part of his life was when a stroke SIX FULL YEARS before his death, ended his painting career. He found it hard not to do something he loved SO much that was such a big part of who he was.</a:t>
            </a:r>
            <a:endParaRPr lang="en-CA" dirty="0"/>
          </a:p>
        </p:txBody>
      </p:sp>
      <p:sp>
        <p:nvSpPr>
          <p:cNvPr id="4" name="Slide Number Placeholder 3"/>
          <p:cNvSpPr>
            <a:spLocks noGrp="1"/>
          </p:cNvSpPr>
          <p:nvPr>
            <p:ph type="sldNum" sz="quarter" idx="10"/>
          </p:nvPr>
        </p:nvSpPr>
        <p:spPr/>
        <p:txBody>
          <a:bodyPr/>
          <a:lstStyle/>
          <a:p>
            <a:fld id="{30BD262E-226A-4BBD-9769-170D477428E1}" type="slidenum">
              <a:rPr lang="en-CA" smtClean="0"/>
              <a:t>5</a:t>
            </a:fld>
            <a:endParaRPr lang="en-CA"/>
          </a:p>
        </p:txBody>
      </p:sp>
    </p:spTree>
    <p:extLst>
      <p:ext uri="{BB962C8B-B14F-4D97-AF65-F5344CB8AC3E}">
        <p14:creationId xmlns:p14="http://schemas.microsoft.com/office/powerpoint/2010/main" val="812834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smtClean="0"/>
              <a:t>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22508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smtClean="0"/>
              <a:t>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6106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398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smtClean="0"/>
              <a:t>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25868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smtClean="0"/>
              <a:t>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smtClean="0"/>
              <a:t>‹#›</a:t>
            </a:fld>
            <a:endParaRPr lang="en-US" dirty="0"/>
          </a:p>
        </p:txBody>
      </p:sp>
    </p:spTree>
    <p:extLst>
      <p:ext uri="{BB962C8B-B14F-4D97-AF65-F5344CB8AC3E}">
        <p14:creationId xmlns:p14="http://schemas.microsoft.com/office/powerpoint/2010/main" val="3183097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6F077B-A50F-4D64-8574-E2D6A98A5553}" type="datetimeFigureOut">
              <a:rPr lang="en-US" smtClean="0"/>
              <a:t>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35593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smtClean="0"/>
              <a:t>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67790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smtClean="0"/>
              <a:t>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26541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smtClean="0"/>
              <a:t>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47297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smtClean="0"/>
              <a:t>1/7/2019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52537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24271A48-F18A-45B3-BC05-1E27DA3F88AF}" type="datetimeFigureOut">
              <a:rPr lang="en-US" smtClean="0"/>
              <a:t>1/7/2019</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91343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747F8-9654-4282-85D2-65F41AAE7A75}" type="datetimeFigureOut">
              <a:rPr lang="en-US" smtClean="0"/>
              <a:t>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45266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smtClean="0"/>
              <a:t>1/7/2019</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855646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A.Y. Jackson </a:t>
            </a:r>
            <a:endParaRPr lang="en-US" dirty="0"/>
          </a:p>
        </p:txBody>
      </p:sp>
      <p:sp>
        <p:nvSpPr>
          <p:cNvPr id="3" name="Subtitle 2"/>
          <p:cNvSpPr>
            <a:spLocks noGrp="1"/>
          </p:cNvSpPr>
          <p:nvPr>
            <p:ph type="subTitle" idx="1"/>
          </p:nvPr>
        </p:nvSpPr>
        <p:spPr/>
        <p:txBody>
          <a:bodyPr>
            <a:normAutofit/>
          </a:bodyPr>
          <a:lstStyle/>
          <a:p>
            <a:r>
              <a:rPr lang="en-US" sz="1500" b="1" dirty="0"/>
              <a:t>1882 – 1974</a:t>
            </a:r>
          </a:p>
        </p:txBody>
      </p:sp>
    </p:spTree>
    <p:extLst>
      <p:ext uri="{BB962C8B-B14F-4D97-AF65-F5344CB8AC3E}">
        <p14:creationId xmlns:p14="http://schemas.microsoft.com/office/powerpoint/2010/main" val="38787861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ONE OF CANADA’S FIRST WAR ARTISTS</a:t>
            </a:r>
            <a:endParaRPr lang="en-US" dirty="0"/>
          </a:p>
        </p:txBody>
      </p:sp>
      <p:pic>
        <p:nvPicPr>
          <p:cNvPr id="7" name="Picture Placeholder 6"/>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822722" y="2287375"/>
            <a:ext cx="3704034" cy="2926187"/>
          </a:xfrm>
        </p:spPr>
      </p:pic>
      <p:sp>
        <p:nvSpPr>
          <p:cNvPr id="9" name="Content Placeholder 8"/>
          <p:cNvSpPr>
            <a:spLocks noGrp="1"/>
          </p:cNvSpPr>
          <p:nvPr>
            <p:ph sz="half" idx="2"/>
          </p:nvPr>
        </p:nvSpPr>
        <p:spPr>
          <a:xfrm>
            <a:off x="4663440" y="2656895"/>
            <a:ext cx="3703320" cy="2411747"/>
          </a:xfrm>
        </p:spPr>
        <p:txBody>
          <a:bodyPr>
            <a:normAutofit/>
          </a:bodyPr>
          <a:lstStyle/>
          <a:p>
            <a:pPr>
              <a:buFont typeface="Arial" panose="020B0604020202020204" pitchFamily="34" charset="0"/>
              <a:buChar char="•"/>
            </a:pPr>
            <a:r>
              <a:rPr lang="en-US" sz="1350" dirty="0"/>
              <a:t> In 1914, Jackson was 32 and already famous  as a Canadian artist.</a:t>
            </a:r>
          </a:p>
          <a:p>
            <a:pPr>
              <a:buFont typeface="Arial" panose="020B0604020202020204" pitchFamily="34" charset="0"/>
              <a:buChar char="•"/>
            </a:pPr>
            <a:r>
              <a:rPr lang="en-US" sz="1350" dirty="0"/>
              <a:t> Volunteered in 1915 and was sent overseas with the 60</a:t>
            </a:r>
            <a:r>
              <a:rPr lang="en-US" sz="1350" baseline="30000" dirty="0"/>
              <a:t>th</a:t>
            </a:r>
            <a:r>
              <a:rPr lang="en-US" sz="1350" dirty="0"/>
              <a:t> Battalion</a:t>
            </a:r>
          </a:p>
          <a:p>
            <a:pPr>
              <a:buFont typeface="Arial" panose="020B0604020202020204" pitchFamily="34" charset="0"/>
              <a:buChar char="•"/>
            </a:pPr>
            <a:r>
              <a:rPr lang="en-US" sz="1350" dirty="0"/>
              <a:t> Wounded in the shoulder and hip in June 1916</a:t>
            </a:r>
          </a:p>
          <a:p>
            <a:pPr>
              <a:buFont typeface="Arial" panose="020B0604020202020204" pitchFamily="34" charset="0"/>
              <a:buChar char="•"/>
            </a:pPr>
            <a:r>
              <a:rPr lang="en-US" sz="1350" dirty="0"/>
              <a:t> Sent to England to heal and met Lord Beaverbrook</a:t>
            </a:r>
          </a:p>
          <a:p>
            <a:pPr>
              <a:buFont typeface="Arial" panose="020B0604020202020204" pitchFamily="34" charset="0"/>
              <a:buChar char="•"/>
            </a:pPr>
            <a:r>
              <a:rPr lang="en-US" sz="1350" dirty="0"/>
              <a:t>Appointed as an artist with the Canadian War Records.</a:t>
            </a:r>
          </a:p>
        </p:txBody>
      </p:sp>
    </p:spTree>
    <p:extLst>
      <p:ext uri="{BB962C8B-B14F-4D97-AF65-F5344CB8AC3E}">
        <p14:creationId xmlns:p14="http://schemas.microsoft.com/office/powerpoint/2010/main" val="5527734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TURNING WAR INTO ART</a:t>
            </a:r>
            <a:endParaRPr lang="en-US" dirty="0"/>
          </a:p>
        </p:txBody>
      </p:sp>
      <p:sp>
        <p:nvSpPr>
          <p:cNvPr id="3" name="Content Placeholder 2"/>
          <p:cNvSpPr>
            <a:spLocks noGrp="1"/>
          </p:cNvSpPr>
          <p:nvPr>
            <p:ph sz="half" idx="1"/>
          </p:nvPr>
        </p:nvSpPr>
        <p:spPr>
          <a:xfrm>
            <a:off x="822959" y="2866355"/>
            <a:ext cx="3703320" cy="2392716"/>
          </a:xfrm>
        </p:spPr>
        <p:txBody>
          <a:bodyPr>
            <a:normAutofit fontScale="85000" lnSpcReduction="20000"/>
          </a:bodyPr>
          <a:lstStyle/>
          <a:p>
            <a:pPr>
              <a:buFont typeface="Arial" panose="020B0604020202020204" pitchFamily="34" charset="0"/>
              <a:buChar char="•"/>
            </a:pPr>
            <a:r>
              <a:rPr lang="en-US" dirty="0"/>
              <a:t> Became one of Canada’s FIRST war artists</a:t>
            </a:r>
          </a:p>
          <a:p>
            <a:pPr>
              <a:buFont typeface="Arial" panose="020B0604020202020204" pitchFamily="34" charset="0"/>
              <a:buChar char="•"/>
            </a:pPr>
            <a:r>
              <a:rPr lang="en-US" dirty="0"/>
              <a:t> </a:t>
            </a:r>
            <a:r>
              <a:rPr lang="en-US" dirty="0" smtClean="0"/>
              <a:t>Sent </a:t>
            </a:r>
            <a:r>
              <a:rPr lang="en-US" dirty="0"/>
              <a:t>to document, sketch and paint</a:t>
            </a:r>
          </a:p>
          <a:p>
            <a:pPr>
              <a:buFont typeface="Arial" panose="020B0604020202020204" pitchFamily="34" charset="0"/>
              <a:buChar char="•"/>
            </a:pPr>
            <a:r>
              <a:rPr lang="en-US" dirty="0"/>
              <a:t> First subject was </a:t>
            </a:r>
            <a:r>
              <a:rPr lang="en-US" dirty="0" err="1"/>
              <a:t>Vimy</a:t>
            </a:r>
            <a:r>
              <a:rPr lang="en-US" dirty="0"/>
              <a:t> Ridge AFTER the battle</a:t>
            </a:r>
          </a:p>
          <a:p>
            <a:pPr>
              <a:buFont typeface="Arial" panose="020B0604020202020204" pitchFamily="34" charset="0"/>
              <a:buChar char="•"/>
            </a:pPr>
            <a:r>
              <a:rPr lang="en-US" dirty="0"/>
              <a:t> Painted and sketched close to Passchendaele WHILE the battle raged.</a:t>
            </a:r>
          </a:p>
          <a:p>
            <a:pPr>
              <a:buFont typeface="Arial" panose="020B0604020202020204" pitchFamily="34" charset="0"/>
              <a:buChar char="•"/>
            </a:pPr>
            <a:r>
              <a:rPr lang="en-US" dirty="0" smtClean="0"/>
              <a:t>He was discharged </a:t>
            </a:r>
            <a:r>
              <a:rPr lang="en-US" dirty="0"/>
              <a:t>in 1919</a:t>
            </a:r>
          </a:p>
          <a:p>
            <a:endParaRPr lang="en-US" dirty="0"/>
          </a:p>
        </p:txBody>
      </p:sp>
      <p:pic>
        <p:nvPicPr>
          <p:cNvPr id="10" name="Content Placeholder 9"/>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663679" y="2290161"/>
            <a:ext cx="3702844" cy="2920618"/>
          </a:xfrm>
        </p:spPr>
      </p:pic>
    </p:spTree>
    <p:extLst>
      <p:ext uri="{BB962C8B-B14F-4D97-AF65-F5344CB8AC3E}">
        <p14:creationId xmlns:p14="http://schemas.microsoft.com/office/powerpoint/2010/main" val="22819669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PAINTING THE EXPERIENCE</a:t>
            </a:r>
            <a:endParaRPr lang="en-US" dirty="0"/>
          </a:p>
        </p:txBody>
      </p:sp>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822722" y="2333676"/>
            <a:ext cx="3704034" cy="2833586"/>
          </a:xfrm>
        </p:spPr>
      </p:pic>
      <p:pic>
        <p:nvPicPr>
          <p:cNvPr id="6" name="Content Placeholder 5"/>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4820707" y="2241948"/>
            <a:ext cx="3388787" cy="3017044"/>
          </a:xfrm>
        </p:spPr>
      </p:pic>
    </p:spTree>
    <p:extLst>
      <p:ext uri="{BB962C8B-B14F-4D97-AF65-F5344CB8AC3E}">
        <p14:creationId xmlns:p14="http://schemas.microsoft.com/office/powerpoint/2010/main" val="4020883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GROUP OF SEVEN ARTIST</a:t>
            </a:r>
            <a:br>
              <a:rPr lang="en-US" dirty="0" smtClean="0"/>
            </a:br>
            <a:r>
              <a:rPr lang="en-US" dirty="0"/>
              <a:t/>
            </a:r>
            <a:br>
              <a:rPr lang="en-US" dirty="0"/>
            </a:br>
            <a:endParaRPr lang="en-US" dirty="0"/>
          </a:p>
        </p:txBody>
      </p:sp>
      <p:pic>
        <p:nvPicPr>
          <p:cNvPr id="8" name="Content Placehold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600450" y="1417940"/>
            <a:ext cx="4868863" cy="3885596"/>
          </a:xfrm>
        </p:spPr>
      </p:pic>
      <p:sp>
        <p:nvSpPr>
          <p:cNvPr id="7" name="Text Placeholder 6"/>
          <p:cNvSpPr>
            <a:spLocks noGrp="1"/>
          </p:cNvSpPr>
          <p:nvPr>
            <p:ph type="body" sz="half" idx="2"/>
          </p:nvPr>
        </p:nvSpPr>
        <p:spPr/>
        <p:txBody>
          <a:bodyPr>
            <a:normAutofit/>
          </a:bodyPr>
          <a:lstStyle/>
          <a:p>
            <a:pPr marL="214313" indent="-214313">
              <a:buFont typeface="Arial" panose="020B0604020202020204" pitchFamily="34" charset="0"/>
              <a:buChar char="•"/>
            </a:pPr>
            <a:r>
              <a:rPr lang="en-US" sz="1350" dirty="0"/>
              <a:t>During WW II, Jackson remained on Canadian Soil but strongly supported the War Art Program.</a:t>
            </a:r>
          </a:p>
          <a:p>
            <a:pPr marL="214313" indent="-214313">
              <a:buFont typeface="Arial" panose="020B0604020202020204" pitchFamily="34" charset="0"/>
              <a:buChar char="•"/>
            </a:pPr>
            <a:r>
              <a:rPr lang="en-US" sz="1350" dirty="0"/>
              <a:t>Created a learn to paint book for soldiers to help them deal with stress.</a:t>
            </a:r>
          </a:p>
          <a:p>
            <a:pPr marL="214313" indent="-214313">
              <a:buFont typeface="Arial" panose="020B0604020202020204" pitchFamily="34" charset="0"/>
              <a:buChar char="•"/>
            </a:pPr>
            <a:r>
              <a:rPr lang="en-US" sz="1350" dirty="0"/>
              <a:t>Suffered a stroke 6 years before his death in 1968 which ended his painting career.</a:t>
            </a:r>
          </a:p>
        </p:txBody>
      </p:sp>
    </p:spTree>
    <p:extLst>
      <p:ext uri="{BB962C8B-B14F-4D97-AF65-F5344CB8AC3E}">
        <p14:creationId xmlns:p14="http://schemas.microsoft.com/office/powerpoint/2010/main" val="2974760710"/>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60</TotalTime>
  <Words>499</Words>
  <Application>Microsoft Office PowerPoint</Application>
  <PresentationFormat>On-screen Show (4:3)</PresentationFormat>
  <Paragraphs>29</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Retrospect</vt:lpstr>
      <vt:lpstr>A.Y. Jackson </vt:lpstr>
      <vt:lpstr>ONE OF CANADA’S FIRST WAR ARTISTS</vt:lpstr>
      <vt:lpstr>TURNING WAR INTO ART</vt:lpstr>
      <vt:lpstr>PAINTING THE EXPERIENCE</vt:lpstr>
      <vt:lpstr>GROUP OF SEVEN ARTIST  </vt:lpstr>
    </vt:vector>
  </TitlesOfParts>
  <Company>Anglophone South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A.Y. Jackson</dc:title>
  <dc:creator>Aikman-Smith, Jennifer (ASD-E)</dc:creator>
  <cp:lastModifiedBy>Jamer, John  (ASD-E)</cp:lastModifiedBy>
  <cp:revision>11</cp:revision>
  <cp:lastPrinted>2018-11-26T23:12:56Z</cp:lastPrinted>
  <dcterms:created xsi:type="dcterms:W3CDTF">2015-10-26T23:59:01Z</dcterms:created>
  <dcterms:modified xsi:type="dcterms:W3CDTF">2019-01-07T18:35:59Z</dcterms:modified>
</cp:coreProperties>
</file>