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Georgia O’Keefe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1887 - 1986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600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FLOWERS AS ART - Red Poppy 1927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35" y="2529126"/>
            <a:ext cx="4470380" cy="3579866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40" y="2756079"/>
            <a:ext cx="3997840" cy="3119259"/>
          </a:xfrm>
        </p:spPr>
      </p:pic>
    </p:spTree>
    <p:extLst>
      <p:ext uri="{BB962C8B-B14F-4D97-AF65-F5344CB8AC3E}">
        <p14:creationId xmlns:p14="http://schemas.microsoft.com/office/powerpoint/2010/main" val="284341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ORIENTAL POPPIES </a:t>
            </a:r>
            <a:br>
              <a:rPr lang="en-US" dirty="0" smtClean="0"/>
            </a:br>
            <a:r>
              <a:rPr lang="en-US" dirty="0" smtClean="0"/>
              <a:t>1928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59" y="1388533"/>
            <a:ext cx="5541086" cy="4080935"/>
          </a:xfr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Georgia O’Keefe is famous </a:t>
            </a:r>
          </a:p>
          <a:p>
            <a:r>
              <a:rPr lang="en-US" sz="2000" dirty="0" smtClean="0"/>
              <a:t>for turning the ordinary beauty</a:t>
            </a:r>
          </a:p>
          <a:p>
            <a:r>
              <a:rPr lang="en-US" sz="2000" dirty="0" smtClean="0"/>
              <a:t> of flowers into abstract art.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73742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FLOWER</a:t>
            </a:r>
            <a:br>
              <a:rPr lang="en-US" dirty="0" smtClean="0"/>
            </a:br>
            <a:r>
              <a:rPr lang="en-US" dirty="0" smtClean="0"/>
              <a:t>TO SHAPES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827" y="982663"/>
            <a:ext cx="4037146" cy="489267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longer that O’Keefe worked </a:t>
            </a:r>
          </a:p>
          <a:p>
            <a:r>
              <a:rPr lang="en-US" sz="2000" dirty="0" smtClean="0"/>
              <a:t>on paintings of the same theme </a:t>
            </a:r>
          </a:p>
          <a:p>
            <a:r>
              <a:rPr lang="en-US" sz="2000" dirty="0" smtClean="0"/>
              <a:t>or flower, the more abstract </a:t>
            </a:r>
          </a:p>
          <a:p>
            <a:r>
              <a:rPr lang="en-US" sz="2000" dirty="0" smtClean="0"/>
              <a:t>the shapes became.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12090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 O’Keefe 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9" r="941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295399" y="3515932"/>
            <a:ext cx="6241816" cy="15683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She lived for 40 years after the death of her husband,</a:t>
            </a:r>
          </a:p>
          <a:p>
            <a:r>
              <a:rPr lang="en-US" sz="2000" dirty="0" smtClean="0"/>
              <a:t>famous photographer Alfred Stieglitz,</a:t>
            </a:r>
          </a:p>
          <a:p>
            <a:r>
              <a:rPr lang="en-US" sz="2000" dirty="0" smtClean="0"/>
              <a:t> who was 23 years older than her.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483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Other Poppy Options</a:t>
            </a:r>
            <a:endParaRPr lang="en-CA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58533"/>
            <a:ext cx="4421724" cy="3216805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19" y="2658532"/>
            <a:ext cx="4388427" cy="322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977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84</Words>
  <Application>Microsoft Office PowerPoint</Application>
  <PresentationFormat>Widescreen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Georgia O’Keefe</vt:lpstr>
      <vt:lpstr>FLOWERS AS ART - Red Poppy 1927</vt:lpstr>
      <vt:lpstr>ORIENTAL POPPIES  1928</vt:lpstr>
      <vt:lpstr>FROM FLOWER TO SHAPES</vt:lpstr>
      <vt:lpstr>Georgia O’Keefe </vt:lpstr>
      <vt:lpstr>Other Poppy Options</vt:lpstr>
    </vt:vector>
  </TitlesOfParts>
  <Company>Anglophone South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O’Keefe</dc:title>
  <dc:creator>Aikman-Smith, Jennifer (ASD-E)</dc:creator>
  <cp:lastModifiedBy>Jamer, John  (ASD-E)</cp:lastModifiedBy>
  <cp:revision>5</cp:revision>
  <dcterms:created xsi:type="dcterms:W3CDTF">2015-10-28T01:08:41Z</dcterms:created>
  <dcterms:modified xsi:type="dcterms:W3CDTF">2018-12-09T23:36:04Z</dcterms:modified>
</cp:coreProperties>
</file>